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7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0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282" r:id="rId24"/>
    <p:sldId id="257" r:id="rId25"/>
    <p:sldId id="30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77509" autoAdjust="0"/>
  </p:normalViewPr>
  <p:slideViewPr>
    <p:cSldViewPr snapToGrid="0">
      <p:cViewPr varScale="1">
        <p:scale>
          <a:sx n="56" d="100"/>
          <a:sy n="56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8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サンリオキャラクターの切り身ちゃん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兄の事が好きなので、貴重なお小遣いを使い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タスク管理アプリの作成を依頼した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6" y="667573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46749">
            <a:off x="797527" y="2167708"/>
            <a:ext cx="112273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5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版権フリー</a:t>
            </a:r>
            <a:r>
              <a:rPr kumimoji="1" lang="en-US" altLang="ja-JP" sz="115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115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459298" y="2060440"/>
            <a:ext cx="1245476" cy="512175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6"/>
            <a:ext cx="1676339" cy="465900"/>
          </a:xfrm>
          <a:prstGeom prst="wedgeEllipseCallout">
            <a:avLst>
              <a:gd name="adj1" fmla="val -34756"/>
              <a:gd name="adj2" fmla="val -883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追加したもの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タスクを実装したときや完了したときに、「妹」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52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</a:rPr>
              <a:t>タスク確認画面・追加画面の非同期通信処理部（</a:t>
            </a:r>
            <a:r>
              <a:rPr lang="en-US" altLang="ja-JP" sz="2400" b="1" dirty="0">
                <a:solidFill>
                  <a:schemeClr val="bg1"/>
                </a:solidFill>
              </a:rPr>
              <a:t>Ajax</a:t>
            </a:r>
            <a:r>
              <a:rPr lang="ja-JP" altLang="en-US" sz="2400" b="1" dirty="0">
                <a:solidFill>
                  <a:schemeClr val="bg1"/>
                </a:solidFill>
              </a:rPr>
              <a:t>）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→今まで学習してきたサーブレット・</a:t>
            </a:r>
            <a:r>
              <a:rPr lang="en-US" altLang="ja-JP" sz="2400" dirty="0">
                <a:solidFill>
                  <a:schemeClr val="bg1"/>
                </a:solidFill>
              </a:rPr>
              <a:t>JSP</a:t>
            </a:r>
            <a:r>
              <a:rPr lang="ja-JP" altLang="en-US" sz="2400" dirty="0">
                <a:solidFill>
                  <a:schemeClr val="bg1"/>
                </a:solidFill>
              </a:rPr>
              <a:t>とはかなり違うものなので作りながら新しく学習するのが大変。うまくいくまでかなり時間が掛かった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タスクの制限時間を定期的に判定して音声再生とモーダルウィンドウを表示する機能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>
                <a:solidFill>
                  <a:schemeClr val="bg1"/>
                </a:solidFill>
              </a:rPr>
              <a:t>→そもそもサーブレットを常駐化させるのが難しい。</a:t>
            </a:r>
            <a:endParaRPr kumimoji="1" lang="en-US" altLang="ja-JP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>
                <a:solidFill>
                  <a:schemeClr val="bg1"/>
                </a:solidFill>
              </a:rPr>
              <a:t>コード量が膨大（</a:t>
            </a:r>
            <a:r>
              <a:rPr kumimoji="1" lang="en-US" altLang="ja-JP" sz="2400" dirty="0">
                <a:solidFill>
                  <a:schemeClr val="bg1"/>
                </a:solidFill>
              </a:rPr>
              <a:t>691</a:t>
            </a:r>
            <a:r>
              <a:rPr kumimoji="1" lang="ja-JP" altLang="en-US" sz="2400" dirty="0">
                <a:solidFill>
                  <a:schemeClr val="bg1"/>
                </a:solidFill>
              </a:rPr>
              <a:t>行）化し実装が困難になり断念。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ボイスロイドのイントネーションの調整が難しい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→ソフトの操作や扱いにクセがあり中々思った通りの声にならない</a:t>
            </a:r>
            <a:r>
              <a:rPr lang="ja-JP" altLang="en-US" sz="2400" b="1" dirty="0">
                <a:solidFill>
                  <a:schemeClr val="bg1"/>
                </a:solidFill>
              </a:rPr>
              <a:t>。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755272" y="1330106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54798" y="1294019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18380" y="1330108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10695" y="3693909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01740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8966917" y="3743901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49509" y="4225929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4" name="和太鼓でドン">
            <a:hlinkClick r:id="" action="ppaction://media"/>
            <a:extLst>
              <a:ext uri="{FF2B5EF4-FFF2-40B4-BE49-F238E27FC236}">
                <a16:creationId xmlns:a16="http://schemas.microsoft.com/office/drawing/2014/main" id="{ADB3A782-677C-4793-4755-6CDE2AA3B3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600" y="681037"/>
            <a:ext cx="1366022" cy="13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4" name="和太鼓でドドン">
            <a:hlinkClick r:id="" action="ppaction://media"/>
            <a:extLst>
              <a:ext uri="{FF2B5EF4-FFF2-40B4-BE49-F238E27FC236}">
                <a16:creationId xmlns:a16="http://schemas.microsoft.com/office/drawing/2014/main" id="{0B804567-631B-E0C0-36E9-69E1B250A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0974" y="100742"/>
            <a:ext cx="1489933" cy="14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333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に伝えることも意識するわよ♡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20814589">
            <a:off x="0" y="483509"/>
            <a:ext cx="4374849" cy="4928707"/>
          </a:xfrm>
          <a:prstGeom prst="cloudCallout">
            <a:avLst>
              <a:gd name="adj1" fmla="val 97236"/>
              <a:gd name="adj2" fmla="val 4309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03" y="8241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-108985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6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</TotalTime>
  <Words>1469</Words>
  <Application>Microsoft Office PowerPoint</Application>
  <PresentationFormat>ワイド画面</PresentationFormat>
  <Paragraphs>287</Paragraphs>
  <Slides>25</Slides>
  <Notes>16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9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追加したもの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35</cp:revision>
  <dcterms:created xsi:type="dcterms:W3CDTF">2022-06-06T00:13:08Z</dcterms:created>
  <dcterms:modified xsi:type="dcterms:W3CDTF">2022-06-23T04:54:05Z</dcterms:modified>
</cp:coreProperties>
</file>